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5" r:id="rId7"/>
    <p:sldId id="263" r:id="rId8"/>
    <p:sldId id="272" r:id="rId9"/>
    <p:sldId id="266" r:id="rId10"/>
    <p:sldId id="268" r:id="rId11"/>
    <p:sldId id="269" r:id="rId12"/>
    <p:sldId id="270" r:id="rId13"/>
    <p:sldId id="271" r:id="rId14"/>
    <p:sldId id="267" r:id="rId15"/>
    <p:sldId id="264" r:id="rId16"/>
    <p:sldId id="274" r:id="rId17"/>
    <p:sldId id="273" r:id="rId18"/>
    <p:sldId id="276" r:id="rId19"/>
    <p:sldId id="275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4" r:id="rId37"/>
    <p:sldId id="293" r:id="rId38"/>
    <p:sldId id="295" r:id="rId39"/>
    <p:sldId id="296" r:id="rId40"/>
    <p:sldId id="297" r:id="rId41"/>
    <p:sldId id="298" r:id="rId42"/>
    <p:sldId id="261" r:id="rId43"/>
    <p:sldId id="262" r:id="rId4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1BE14-C53D-0861-4E1D-406D0C4E55B4}" v="10" dt="2022-02-05T23:55:44.51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984" y="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6925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5951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021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5107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9815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54429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9503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20836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77849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5766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90093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00028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57960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67770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4967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7493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32617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75652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74895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3971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2272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60678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28288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4844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21452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116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3214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5382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0497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1774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3633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6709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984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293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7866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5483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mes-Wilde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UoT3vAQS/pizza-bo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github Repository: </a:t>
            </a:r>
            <a:r>
              <a:rPr lang="en-NZ" sz="2000" b="1" dirty="0" err="1">
                <a:solidFill>
                  <a:srgbClr val="274E13"/>
                </a:solidFill>
                <a:hlinkClick r:id="rId3"/>
              </a:rPr>
              <a:t>Github</a:t>
            </a:r>
            <a:endParaRPr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trello board / project management tools: </a:t>
            </a:r>
            <a:r>
              <a:rPr lang="en-NZ" sz="2000" b="1" dirty="0">
                <a:solidFill>
                  <a:srgbClr val="274E13"/>
                </a:solidFill>
                <a:hlinkClick r:id="rId4"/>
              </a:rPr>
              <a:t>Trello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75466017"/>
              </p:ext>
            </p:extLst>
          </p:nvPr>
        </p:nvGraphicFramePr>
        <p:xfrm>
          <a:off x="311700" y="3433573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p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program prints error message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81A5C77-67E9-4621-A23C-14F7C079B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825" y="1089226"/>
            <a:ext cx="2687323" cy="212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91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108332458"/>
              </p:ext>
            </p:extLst>
          </p:nvPr>
        </p:nvGraphicFramePr>
        <p:xfrm>
          <a:off x="311700" y="3433572"/>
          <a:ext cx="8520600" cy="1814469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433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558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program displays value error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1D4A2A7-61E3-4BE8-9958-D6E966E57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780" y="1016862"/>
            <a:ext cx="3511716" cy="241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72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058803"/>
              </p:ext>
            </p:extLst>
          </p:nvPr>
        </p:nvGraphicFramePr>
        <p:xfrm>
          <a:off x="311700" y="2982805"/>
          <a:ext cx="8520600" cy="22859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program prints error message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number other than 1 or 2 does not work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53F79F4-3DC2-4DD6-B3D9-389C5216E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078" y="1294782"/>
            <a:ext cx="2189513" cy="17603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34F78D-07FD-489A-8D70-5AA7ED803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651" y="1017725"/>
            <a:ext cx="4650271" cy="203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8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53960036"/>
              </p:ext>
            </p:extLst>
          </p:nvPr>
        </p:nvGraphicFramePr>
        <p:xfrm>
          <a:off x="311700" y="2982805"/>
          <a:ext cx="8520600" cy="18135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Enter invalid entry program prints error message then asks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Enter number other than 1 or 2 error message and asks </a:t>
                      </a:r>
                      <a:r>
                        <a:rPr lang="en-US" sz="1100"/>
                        <a:t>for entry again</a:t>
                      </a:r>
                      <a:endParaRPr lang="en-US" sz="11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4CCFE92-CD20-40FB-AD55-ED0719AB8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159" y="1017725"/>
            <a:ext cx="2340858" cy="1834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84CFED-48E7-4600-9779-A49B2AAE8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843" y="1007228"/>
            <a:ext cx="2218156" cy="183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132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Pickup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9D2BC1-BC98-4F6D-BAB2-102ADC32D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52654"/>
            <a:ext cx="7927160" cy="337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59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255455525"/>
              </p:ext>
            </p:extLst>
          </p:nvPr>
        </p:nvGraphicFramePr>
        <p:xfrm>
          <a:off x="311700" y="3574139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Accepted blank and printed blank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D2AACE5-EDA8-4651-953F-F68BB4E57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389" y="952292"/>
            <a:ext cx="2660011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40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Pickup info v2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6873B3-84EC-4308-B716-FBAD5F54B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98" y="1017725"/>
            <a:ext cx="7005152" cy="389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53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642487816"/>
              </p:ext>
            </p:extLst>
          </p:nvPr>
        </p:nvGraphicFramePr>
        <p:xfrm>
          <a:off x="311700" y="3639864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Prints “Sorry this cannot be blank” – goes back </a:t>
                      </a:r>
                      <a:r>
                        <a:rPr lang="en-US" sz="1400"/>
                        <a:t>to input 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C85A4D1-D797-4D89-A0E9-F628F90E6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924" y="2406263"/>
            <a:ext cx="4755667" cy="1000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DEFED7-C66A-4F6B-963E-FBA2B0C3C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90889"/>
            <a:ext cx="3487855" cy="144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5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Pickup info v3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B79D25-ACBD-496C-8ED3-C67784896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60" y="1017725"/>
            <a:ext cx="6626087" cy="337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30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639864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Prints “Sorry this cannot be blank” – goes back to input 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AF626CD-1848-4634-9CA7-DF2D78D22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792" y="1066698"/>
            <a:ext cx="2837578" cy="2146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818AEE-3B6A-4155-A0D8-46769E703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5202" y="1500463"/>
            <a:ext cx="4259170" cy="165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71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Pickup info v4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739CD6-14A2-43F4-88F7-C077C4DC2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39" y="1373313"/>
            <a:ext cx="7720637" cy="332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56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v4 -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639864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Prints “Sorry this cannot be blank” – goes back to input 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8C2015B3-B259-4ED1-A1B1-F5B2AE69B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06" y="1017725"/>
            <a:ext cx="2946629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66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83C5F9-2028-4CB6-870B-03454EE20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443" y="1371412"/>
            <a:ext cx="7294978" cy="290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66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4 v1 - Test Plan (?and screenshot)</a:t>
            </a:r>
            <a:endParaRPr sz="24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405338624"/>
              </p:ext>
            </p:extLst>
          </p:nvPr>
        </p:nvGraphicFramePr>
        <p:xfrm>
          <a:off x="311700" y="3009960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Accepted blank and printed blank input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Asked </a:t>
                      </a:r>
                      <a:r>
                        <a:rPr lang="en-US" sz="1400"/>
                        <a:t>for input again</a:t>
                      </a:r>
                      <a:endParaRPr lang="en-US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E02703A-7D66-4FE1-AC5A-46ABB54D4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142" y="1017725"/>
            <a:ext cx="1568265" cy="1840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29B4F4-EBA3-475A-AA56-BABA08CA7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695" y="917534"/>
            <a:ext cx="3625505" cy="204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67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Delivery info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651473-A77B-4664-A077-13352E574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225784"/>
            <a:ext cx="8163339" cy="299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255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4 v2 - Test Plan (?and screenshot)</a:t>
            </a:r>
            <a:endParaRPr sz="24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469105662"/>
              </p:ext>
            </p:extLst>
          </p:nvPr>
        </p:nvGraphicFramePr>
        <p:xfrm>
          <a:off x="311700" y="3009960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F3F38A9-DEB5-4F97-A71D-A19A71E20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057" y="1015033"/>
            <a:ext cx="2122717" cy="19233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B53243-8C67-4C11-83A1-82C0E6076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877" y="907514"/>
            <a:ext cx="2587418" cy="203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98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4 v2 - Test Plan (?and screenshot)</a:t>
            </a:r>
            <a:endParaRPr sz="24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009960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875FF7C-20C7-4ECA-A56A-366193B68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515" y="912985"/>
            <a:ext cx="4068416" cy="20742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68B06D-26F5-437A-83E0-CD0667C20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620" y="1034407"/>
            <a:ext cx="2098252" cy="183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51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(Trello screenshot)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6E2F54-9114-44F3-AF8D-C13FA3A81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82" y="1017725"/>
            <a:ext cx="8520600" cy="346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623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5 v1 - Test Plan (?and screenshot)</a:t>
            </a:r>
            <a:endParaRPr sz="24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022514294"/>
              </p:ext>
            </p:extLst>
          </p:nvPr>
        </p:nvGraphicFramePr>
        <p:xfrm>
          <a:off x="311700" y="3945718"/>
          <a:ext cx="8520600" cy="8533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Run file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a list with index numbers, pizzas and prices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9A9A193-AC45-4CFA-AD1A-9F1DC093A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74" y="2018906"/>
            <a:ext cx="4769704" cy="1772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BA4677-A461-417F-924F-BF12A9FEE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430" y="1173789"/>
            <a:ext cx="4115696" cy="211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934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v2 Pizza menu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251086-1816-449A-A991-785E6B350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00" y="1457738"/>
            <a:ext cx="8842200" cy="280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37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Decomposition</a:t>
            </a:r>
            <a:endParaRPr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06964-98A4-4E43-BCD2-335986841F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865AB6-0001-49F8-8E8C-C351619B9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31732"/>
            <a:ext cx="4929467" cy="356674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5 v2 - Test Plan (?and screenshot)</a:t>
            </a:r>
            <a:endParaRPr sz="24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605149192"/>
              </p:ext>
            </p:extLst>
          </p:nvPr>
        </p:nvGraphicFramePr>
        <p:xfrm>
          <a:off x="311700" y="3945718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Run file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a list with index numbers, pizzas and prices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With price formatted to 2 decimal places and dollar sign. Menu starts at 1.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92C2292-8C3B-442E-98B3-529503532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01" y="1420955"/>
            <a:ext cx="4327049" cy="21215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9DF6C3-EEDC-4E2A-BE7F-7A66238E9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250" y="1141442"/>
            <a:ext cx="4327050" cy="252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796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v3 Pizza menu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922993-D321-4526-A29E-E45FDC651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49325"/>
            <a:ext cx="8123583" cy="337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459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5 integrated into main program - Test Plan (?and screenshot)</a:t>
            </a:r>
            <a:endParaRPr sz="24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945718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Run file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a list with index numbers, pizzas and prices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With price formatted to 2 decimal places and dollar sign. Menu starts at 1.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76403EF-B174-480F-8C4E-6848648E7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3708"/>
            <a:ext cx="5403876" cy="9493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E22904-478D-4C5E-A3C8-F31E4ADE8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875" y="1058665"/>
            <a:ext cx="3981604" cy="270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42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70871" y="158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Pizza ordering function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80146A-DBE3-445A-BA84-9A6B6DD7C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78819"/>
            <a:ext cx="8579771" cy="351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78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6 Pizza ordering function v1 - Test Plan (?and screenshot)</a:t>
            </a:r>
            <a:endParaRPr sz="24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132984846"/>
              </p:ext>
            </p:extLst>
          </p:nvPr>
        </p:nvGraphicFramePr>
        <p:xfrm>
          <a:off x="311700" y="3945718"/>
          <a:ext cx="8520600" cy="10667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Entered 5 pizzas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Entered cat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Stepped through the menu choice 5 times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Program broke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CC85390-A3DC-453B-A16A-A2262A5F2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16" y="951095"/>
            <a:ext cx="2840196" cy="20173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6AA3B1-1E71-47C4-8B49-7AA9BB789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035" y="584423"/>
            <a:ext cx="2332898" cy="17656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E10E1A-AD1F-4D00-A7C9-FF429B211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4018" y="2336595"/>
            <a:ext cx="4134678" cy="16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057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6 Pizza ordering function v2 - Test Plan (?and screenshot)</a:t>
            </a:r>
            <a:endParaRPr sz="24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722244816"/>
              </p:ext>
            </p:extLst>
          </p:nvPr>
        </p:nvGraphicFramePr>
        <p:xfrm>
          <a:off x="311700" y="3760718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Nothing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2353253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4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Not a valid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Must be between 1 and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Accepted continues </a:t>
                      </a:r>
                      <a:r>
                        <a:rPr lang="en-US" sz="1400"/>
                        <a:t>to order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684DEE9-9734-4058-979D-A9A24A6D9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69" y="1036225"/>
            <a:ext cx="5005730" cy="1706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1A9DB4-DD81-43AC-918A-90372D2C75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875"/>
          <a:stretch/>
        </p:blipFill>
        <p:spPr>
          <a:xfrm>
            <a:off x="5130799" y="1382781"/>
            <a:ext cx="3507027" cy="237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269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70871" y="158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Pizza ordering function (Trello screenshot)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03E8E5-C422-427F-ADE1-C36923943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71" y="1324057"/>
            <a:ext cx="7947126" cy="327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3195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6 Pizza ordering function v3 - Test Plan (?and screenshot)</a:t>
            </a:r>
            <a:endParaRPr sz="24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010005816"/>
              </p:ext>
            </p:extLst>
          </p:nvPr>
        </p:nvGraphicFramePr>
        <p:xfrm>
          <a:off x="311700" y="3518877"/>
          <a:ext cx="8520600" cy="15544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– picking pizza number from menu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Nothing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2353253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4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Not a valid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Must be between 1 and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Accepted continues to order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2AF533E-63BC-45C2-A2E8-62FBA6A45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31" y="1075437"/>
            <a:ext cx="3949148" cy="20021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BCDFA9-250F-4F51-9087-406A57EEA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847413"/>
            <a:ext cx="3069166" cy="257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2574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70871" y="158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Pizza ordering function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FFF774-0550-4FE9-8FE2-39AE57158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87" y="1264344"/>
            <a:ext cx="7852236" cy="336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7711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6 Pizza ordering function v3 - Test Plan (?and screenshot)</a:t>
            </a:r>
            <a:endParaRPr sz="24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518877"/>
          <a:ext cx="8520600" cy="15544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– picking pizza number from menu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Nothing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2353253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4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Not a valid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Must be between 1 and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Accepted continues to order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2BCDFA9-250F-4F51-9087-406A57EEA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847413"/>
            <a:ext cx="3069166" cy="25717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9D0819-95ED-4D1E-8D37-AAD6F059E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90" y="947217"/>
            <a:ext cx="3576658" cy="237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60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(Trello screenshot)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4EA631-72C8-4F26-8193-89F3F3A42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34" y="1017725"/>
            <a:ext cx="5128522" cy="19983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18BD04-E532-46BE-9C4B-5E271DE2E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8174" y="2859196"/>
            <a:ext cx="6042992" cy="22843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CAF6CA-6261-4413-9907-9291A5B5D039}"/>
              </a:ext>
            </a:extLst>
          </p:cNvPr>
          <p:cNvSpPr txBox="1"/>
          <p:nvPr/>
        </p:nvSpPr>
        <p:spPr>
          <a:xfrm>
            <a:off x="5327374" y="1709125"/>
            <a:ext cx="2305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1</a:t>
            </a:r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1D87E8-1828-4513-9D39-710E72EB0964}"/>
              </a:ext>
            </a:extLst>
          </p:cNvPr>
          <p:cNvSpPr txBox="1"/>
          <p:nvPr/>
        </p:nvSpPr>
        <p:spPr>
          <a:xfrm>
            <a:off x="1881808" y="3971886"/>
            <a:ext cx="1921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2</a:t>
            </a:r>
            <a:endParaRPr lang="en-NZ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70871" y="158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Order print v1(Trello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87A77-99C1-4D00-9ACC-051B045E2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71" y="1191478"/>
            <a:ext cx="8083136" cy="335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883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7 Order print v1 - Test Plan (?and screenshot)</a:t>
            </a:r>
            <a:endParaRPr sz="24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570965038"/>
              </p:ext>
            </p:extLst>
          </p:nvPr>
        </p:nvGraphicFramePr>
        <p:xfrm>
          <a:off x="311700" y="3518877"/>
          <a:ext cx="8520600" cy="8533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Ran with test data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Prints correctly</a:t>
                      </a:r>
                      <a:endParaRPr lang="en-US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D3BE8A1-C376-48F1-9E4E-C995AF8EA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6335"/>
            <a:ext cx="4572001" cy="18154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4461FB-CDAD-490E-8075-1435BB2D7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776018"/>
            <a:ext cx="4111280" cy="159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372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1 - Test Plan (?and screenshot)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531644742"/>
              </p:ext>
            </p:extLst>
          </p:nvPr>
        </p:nvGraphicFramePr>
        <p:xfrm>
          <a:off x="311700" y="3680520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 welcome message with random name from list of names – 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8FC6A10-9A37-4DFF-9F9C-927690A11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82" y="1017725"/>
            <a:ext cx="4572000" cy="16862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DF2386-D1ED-4BDC-A76C-419418E1D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82" y="2906316"/>
            <a:ext cx="6967124" cy="74063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680520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 welcome message with random name from list of names – 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8F89181-857B-410D-B80F-491D68CF7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462980"/>
            <a:ext cx="3440580" cy="21021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E522F3-BDAB-41EE-8634-C84A268A2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280" y="1588041"/>
            <a:ext cx="5201222" cy="98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555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692193-D72F-4909-8902-56383AC32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18" y="1197944"/>
            <a:ext cx="8098823" cy="377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460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(Trello screenshot)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6BA006-9CD7-4677-AA8F-7C82AB23F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921" y="1339182"/>
            <a:ext cx="7018250" cy="315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210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736190381"/>
              </p:ext>
            </p:extLst>
          </p:nvPr>
        </p:nvGraphicFramePr>
        <p:xfrm>
          <a:off x="311700" y="3433573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p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program stops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194188A-17BC-4895-A3AD-339186BE3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516" y="1017725"/>
            <a:ext cx="2669626" cy="225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5356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1238</Words>
  <Application>Microsoft Office PowerPoint</Application>
  <PresentationFormat>On-screen Show (16:9)</PresentationFormat>
  <Paragraphs>217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5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</vt:lpstr>
      <vt:lpstr>Component 1 version 2 - Test Plan (?and screenshot)</vt:lpstr>
      <vt:lpstr>Component 2 (Trello screenshot)</vt:lpstr>
      <vt:lpstr>Component 2 version 2 (Trello screenshot)</vt:lpstr>
      <vt:lpstr>Component 2 version 1 - Test Plan (?and screenshot)</vt:lpstr>
      <vt:lpstr>Component 2 version 2 - Test Plan (?and screenshot)</vt:lpstr>
      <vt:lpstr>Component 2 version 3 - Test Plan (?and screenshot)</vt:lpstr>
      <vt:lpstr>Component 2 version 4 - Test Plan (?and screenshot)</vt:lpstr>
      <vt:lpstr>Component 2 version 5 - Test Plan (?and screenshot)</vt:lpstr>
      <vt:lpstr>Component 3 Pickup info (Trello screenshot)</vt:lpstr>
      <vt:lpstr>Component 3 version 1 - Test Plan (?and screenshot)</vt:lpstr>
      <vt:lpstr>Component 3 Pickup info v2 (Trello screenshot)</vt:lpstr>
      <vt:lpstr>Component 3 v2 - Test Plan (?and screenshot)</vt:lpstr>
      <vt:lpstr>Component 3 Pickup info v3 (Trello screenshot)</vt:lpstr>
      <vt:lpstr>Component 3 v3 - Test Plan (?and screenshot)</vt:lpstr>
      <vt:lpstr>Component 3 Pickup info v4 (Trello screenshot)</vt:lpstr>
      <vt:lpstr>Component 3 v4 - Test Plan (?and screenshot)</vt:lpstr>
      <vt:lpstr>Component 4 Delivery info (Trello screenshot)</vt:lpstr>
      <vt:lpstr>Component 4 v1 - Test Plan (?and screenshot)</vt:lpstr>
      <vt:lpstr>Component 4 v2 Delivery info (Trello screenshot)</vt:lpstr>
      <vt:lpstr>Component 4 v2 - Test Plan (?and screenshot)</vt:lpstr>
      <vt:lpstr>Component 4 v2 - Test Plan (?and screenshot)</vt:lpstr>
      <vt:lpstr>Component 5 Pizza menu (Trello screenshot)</vt:lpstr>
      <vt:lpstr>Component 5 v1 - Test Plan (?and screenshot)</vt:lpstr>
      <vt:lpstr>Component 5 v2 Pizza menu (Trello screenshot)</vt:lpstr>
      <vt:lpstr>Component 5 v2 - Test Plan (?and screenshot)</vt:lpstr>
      <vt:lpstr>Component 5 v3 Pizza menu (Trello screenshot)</vt:lpstr>
      <vt:lpstr>Component 5 integrated into main program - Test Plan (?and screenshot)</vt:lpstr>
      <vt:lpstr>Component 6 Pizza ordering function (Trello screenshot)</vt:lpstr>
      <vt:lpstr>Component 6 Pizza ordering function v1 - Test Plan (?and screenshot)</vt:lpstr>
      <vt:lpstr>Component 6 Pizza ordering function v2 - Test Plan (?and screenshot)</vt:lpstr>
      <vt:lpstr>Component 6 Pizza ordering function (Trello screenshot)</vt:lpstr>
      <vt:lpstr>Component 6 Pizza ordering function v3 - Test Plan (?and screenshot)</vt:lpstr>
      <vt:lpstr>Component 6 Pizza ordering function (Trello screenshot)</vt:lpstr>
      <vt:lpstr>Component 6 Pizza ordering function v3 - Test Plan (?and screenshot)</vt:lpstr>
      <vt:lpstr>Component 7 Order print v1(Trello screenshot)</vt:lpstr>
      <vt:lpstr>Component 7 Order print v1 - Test Plan (?and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James Wilde</cp:lastModifiedBy>
  <cp:revision>28</cp:revision>
  <dcterms:modified xsi:type="dcterms:W3CDTF">2022-03-09T21:56:44Z</dcterms:modified>
</cp:coreProperties>
</file>